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19" d="100"/>
          <a:sy n="119" d="100"/>
        </p:scale>
        <p:origin x="-102" y="-18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9776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31" name="Picture 7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78961" y="-15618752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21638" y="-17602685"/>
            <a:ext cx="18000000" cy="13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94896" y="-17086434"/>
            <a:ext cx="12110400" cy="9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Documents and Settings\1\Рабочий стол\20210218_1214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02800" y="-1765935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41" y="700544"/>
            <a:ext cx="2278427" cy="17088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565" y="1097488"/>
            <a:ext cx="2276872" cy="17076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45088"/>
            <a:ext cx="1352748" cy="18036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553" y="2433334"/>
            <a:ext cx="1110571" cy="148076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161" y="3063426"/>
            <a:ext cx="1988840" cy="149163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79" y="662143"/>
            <a:ext cx="2169221" cy="165980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445088"/>
            <a:ext cx="1491630" cy="149163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625" y="2971142"/>
            <a:ext cx="1085379" cy="193115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448" y="3887378"/>
            <a:ext cx="1711606" cy="114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86281"/>
            <a:ext cx="4286899" cy="36176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Акция"Читаем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стихи о войне"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38463"/>
            <a:ext cx="8075240" cy="285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  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10819" y="877551"/>
            <a:ext cx="3991895" cy="20162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/>
                </a:solidFill>
              </a:rPr>
              <a:t>В преддверии праздника  запустили акцию "Читаем стихи о войне", посвященную 76-летию Великой Победы. Это своеобразный марафон чтения детьми стихов в память о тех, кто ценой своей жизни отстоял мир на земле, перенес тяготы военного времени и внес свой вклад в Победу. Для этого нужно было записать на смартфон собственное прочтение стихотворения о войне в </a:t>
            </a:r>
            <a:r>
              <a:rPr lang="ru-RU" sz="1200" dirty="0" err="1">
                <a:solidFill>
                  <a:schemeClr val="tx1"/>
                </a:solidFill>
              </a:rPr>
              <a:t>видеоформате</a:t>
            </a:r>
            <a:r>
              <a:rPr lang="ru-RU" sz="1200" dirty="0">
                <a:solidFill>
                  <a:schemeClr val="tx1"/>
                </a:solidFill>
              </a:rPr>
              <a:t>. Видеоролики  выложены на новостной ленте сайта школы и  </a:t>
            </a:r>
            <a:r>
              <a:rPr lang="ru-RU" sz="1200" dirty="0" err="1">
                <a:solidFill>
                  <a:schemeClr val="tx1"/>
                </a:solidFill>
              </a:rPr>
              <a:t>инстаграме</a:t>
            </a:r>
            <a:r>
              <a:rPr lang="ru-RU" sz="1200" dirty="0">
                <a:solidFill>
                  <a:schemeClr val="tx1"/>
                </a:solidFill>
              </a:rPr>
              <a:t> школы.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548" y="3075806"/>
            <a:ext cx="1499327" cy="18785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75606"/>
            <a:ext cx="1745975" cy="198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3299</TotalTime>
  <Words>92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«СОШ №140» Советского района г. Казани</vt:lpstr>
      <vt:lpstr>Акция"Читаем стихи о войне"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школа 140</cp:lastModifiedBy>
  <cp:revision>438</cp:revision>
  <cp:lastPrinted>2021-02-04T07:26:50Z</cp:lastPrinted>
  <dcterms:created xsi:type="dcterms:W3CDTF">2015-10-13T08:15:21Z</dcterms:created>
  <dcterms:modified xsi:type="dcterms:W3CDTF">2021-05-21T12:18:51Z</dcterms:modified>
</cp:coreProperties>
</file>